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oogle Sans" panose="020B0604020202020204" charset="0"/>
      <p:regular r:id="rId20"/>
      <p:bold r:id="rId21"/>
      <p:italic r:id="rId22"/>
      <p:boldItalic r:id="rId23"/>
    </p:embeddedFont>
    <p:embeddedFont>
      <p:font typeface="Open Sans SemiBold" panose="020B0706030804020204" pitchFamily="34" charset="0"/>
      <p:bold r:id="rId24"/>
      <p:boldItalic r:id="rId25"/>
    </p:embeddedFont>
    <p:embeddedFont>
      <p:font typeface="Roboto Light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  <a:defRPr lang="es-ES"/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5918" autoAdjust="0"/>
  </p:normalViewPr>
  <p:slideViewPr>
    <p:cSldViewPr snapToGrid="0">
      <p:cViewPr>
        <p:scale>
          <a:sx n="125" d="100"/>
          <a:sy n="125" d="100"/>
        </p:scale>
        <p:origin x="178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 rtl="0"/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0eb0b58b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0eb0b58b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0eb0b58b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0eb0b58b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0eb0b58b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0eb0b58b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0eb0b58b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0eb0b58b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eb0b58b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0eb0b58b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0eb0b58b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0eb0b58b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eb0b58b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0eb0b58b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0eb0b58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0eb0b58b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0eb0b58b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0eb0b58b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0eb0b58b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0eb0b58b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0eb0b58b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0eb0b58b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0eb0b58b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0eb0b58b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0eb0b58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0eb0b58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rtl="0"/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 rtl="0"/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 rtl="0"/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rtl="0"/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CUSTOM_2_2">
    <p:bg>
      <p:bgPr>
        <a:solidFill>
          <a:srgbClr val="4285F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56075" y="1361850"/>
            <a:ext cx="6732000" cy="2785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pPr rtl="0"/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959986" y="822442"/>
            <a:ext cx="7555800" cy="446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47700" y="4572000"/>
            <a:ext cx="8751900" cy="319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rtl="0"/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rtl="0"/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rtl="0"/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rtl="0"/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 rtl="0"/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rtl="0"/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 rtl="0"/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 rtl="0"/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 rtl="0"/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rtl="0"/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rtl="0"/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422858" y="559272"/>
            <a:ext cx="8205900" cy="231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App y Web: </a:t>
            </a:r>
            <a:r>
              <a:rPr lang="es-419" sz="4800" dirty="0" err="1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MYfiance</a:t>
            </a:r>
            <a:r>
              <a:rPr lang="es-419" sz="4800" dirty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- Control del gastos</a:t>
            </a:r>
          </a:p>
        </p:txBody>
      </p:sp>
      <p:sp>
        <p:nvSpPr>
          <p:cNvPr id="59" name="Google Shape;59;p14"/>
          <p:cNvSpPr txBox="1"/>
          <p:nvPr/>
        </p:nvSpPr>
        <p:spPr>
          <a:xfrm>
            <a:off x="440189" y="2501378"/>
            <a:ext cx="80757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15/12/2022</a:t>
            </a:r>
            <a:endParaRPr dirty="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442775" y="3728500"/>
            <a:ext cx="20889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Equipo de análisis UX</a:t>
            </a:r>
            <a:endParaRPr sz="10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Jahaziel Muller</a:t>
            </a:r>
            <a:endParaRPr sz="10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956075" y="1361850"/>
            <a:ext cx="7443000" cy="2785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Conclusiones &amp; recomendaciones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2469290" y="1934479"/>
            <a:ext cx="2039400" cy="2761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2516281" y="1027300"/>
            <a:ext cx="1909658" cy="1909658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4634340" y="1934479"/>
            <a:ext cx="2039400" cy="2761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2581160" y="1659683"/>
            <a:ext cx="17799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dirty="0">
                <a:solidFill>
                  <a:schemeClr val="bg1"/>
                </a:solidFill>
                <a:latin typeface="Google Sans"/>
                <a:ea typeface="Google Sans"/>
                <a:cs typeface="Google Sans"/>
                <a:sym typeface="Google Sans"/>
              </a:rPr>
              <a:t>Seleccionar las divisas vigentes en el mercado</a:t>
            </a:r>
          </a:p>
        </p:txBody>
      </p:sp>
      <p:sp>
        <p:nvSpPr>
          <p:cNvPr id="159" name="Google Shape;159;p25"/>
          <p:cNvSpPr txBox="1"/>
          <p:nvPr/>
        </p:nvSpPr>
        <p:spPr>
          <a:xfrm>
            <a:off x="2659244" y="2641956"/>
            <a:ext cx="17799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1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Los usuarios quieren seleccionar una divisa en específico</a:t>
            </a:r>
          </a:p>
        </p:txBody>
      </p:sp>
      <p:sp>
        <p:nvSpPr>
          <p:cNvPr id="160" name="Google Shape;160;p25"/>
          <p:cNvSpPr txBox="1"/>
          <p:nvPr/>
        </p:nvSpPr>
        <p:spPr>
          <a:xfrm>
            <a:off x="4767419" y="2641956"/>
            <a:ext cx="17799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1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Los usuarios quieren Seleccionar un día en especifico</a:t>
            </a:r>
          </a:p>
        </p:txBody>
      </p:sp>
      <p:sp>
        <p:nvSpPr>
          <p:cNvPr id="162" name="Google Shape;162;p25"/>
          <p:cNvSpPr txBox="1"/>
          <p:nvPr/>
        </p:nvSpPr>
        <p:spPr>
          <a:xfrm>
            <a:off x="273625" y="404600"/>
            <a:ext cx="46071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Google Sans"/>
                <a:ea typeface="Google Sans"/>
                <a:cs typeface="Google Sans"/>
                <a:sym typeface="Google Sans"/>
              </a:rPr>
              <a:t>Conclusiones de la investigación </a:t>
            </a:r>
            <a:endParaRPr sz="1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" name="Google Shape;151;p25">
            <a:extLst>
              <a:ext uri="{FF2B5EF4-FFF2-40B4-BE49-F238E27FC236}">
                <a16:creationId xmlns:a16="http://schemas.microsoft.com/office/drawing/2014/main" id="{46E558C3-6B18-4ABF-9AD9-38CFABB29B97}"/>
              </a:ext>
            </a:extLst>
          </p:cNvPr>
          <p:cNvSpPr/>
          <p:nvPr/>
        </p:nvSpPr>
        <p:spPr>
          <a:xfrm>
            <a:off x="4698644" y="974404"/>
            <a:ext cx="1909658" cy="1909658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6;p25">
            <a:extLst>
              <a:ext uri="{FF2B5EF4-FFF2-40B4-BE49-F238E27FC236}">
                <a16:creationId xmlns:a16="http://schemas.microsoft.com/office/drawing/2014/main" id="{9F40934D-BE1E-4E02-B6EB-6C79C5A7532A}"/>
              </a:ext>
            </a:extLst>
          </p:cNvPr>
          <p:cNvSpPr txBox="1"/>
          <p:nvPr/>
        </p:nvSpPr>
        <p:spPr>
          <a:xfrm>
            <a:off x="4763523" y="1479568"/>
            <a:ext cx="17799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chemeClr val="bg1"/>
                </a:solidFill>
                <a:latin typeface="Google Sans"/>
                <a:ea typeface="Google Sans"/>
                <a:cs typeface="Google Sans"/>
                <a:sym typeface="Google Sans"/>
              </a:rPr>
              <a:t>Seleccionar cualquier día a través de un calendario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>
            <a:off x="358600" y="1064550"/>
            <a:ext cx="8438100" cy="3430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273625" y="404600"/>
            <a:ext cx="51312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Recomendaciones</a:t>
            </a: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517129" y="1864650"/>
            <a:ext cx="60174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-419" sz="18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Añadir una opción para seleccionar la moneda.</a:t>
            </a:r>
          </a:p>
          <a:p>
            <a:pPr marL="1460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</a:pPr>
            <a:endParaRPr sz="18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-419" sz="18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Añadir una opción para poder seleccionar día exacto en el resumen de movimientos</a:t>
            </a:r>
          </a:p>
          <a:p>
            <a:pPr marL="1460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</a:pPr>
            <a:endParaRPr sz="18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954116" y="1202218"/>
            <a:ext cx="61104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¡Gracias!</a:t>
            </a:r>
            <a:endParaRPr sz="4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5" y="404600"/>
            <a:ext cx="914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Índice</a:t>
            </a:r>
            <a:endParaRPr sz="2000" b="1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2416201" y="1434800"/>
            <a:ext cx="45681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Sección 1 </a:t>
            </a:r>
            <a:r>
              <a:rPr lang="es" sz="15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Detalles del estudio</a:t>
            </a:r>
            <a:endParaRPr sz="15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Sección 2 </a:t>
            </a:r>
            <a:r>
              <a:rPr lang="es" sz="15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Temas</a:t>
            </a:r>
            <a:endParaRPr sz="15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Sección 3 </a:t>
            </a:r>
            <a:r>
              <a:rPr lang="es" sz="15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Conclusiones &amp; recomendaciones </a:t>
            </a:r>
            <a:endParaRPr sz="15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500" b="1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956075" y="1361850"/>
            <a:ext cx="6732000" cy="27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Detalles del estudio</a:t>
            </a:r>
            <a:endParaRPr sz="4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504083" y="226181"/>
            <a:ext cx="55266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Antecedentes del proyecto</a:t>
            </a:r>
            <a:endParaRPr sz="1800" b="1" u="sng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563675" y="861025"/>
            <a:ext cx="73560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Estoy creando una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 de fianzas, se busca que los clientes puedan llevar un registro de sus gastos e ingresos en su vida diaria y también poder tener alcance hacia los clientes con negocios chicos o emprendimientos.</a:t>
            </a:r>
            <a:endParaRPr lang="es-419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6169938" y="1254500"/>
            <a:ext cx="2723100" cy="33843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3257313" y="1254500"/>
            <a:ext cx="2723100" cy="33843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344700" y="1254500"/>
            <a:ext cx="2723100" cy="33843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465593" y="1310355"/>
            <a:ext cx="2481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Preguntas de la investigación</a:t>
            </a: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55700" y="1839499"/>
            <a:ext cx="2481300" cy="26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¿Suele usar apps de finanzas?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¿Tiene un emprendimiento?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Si es así ¿Por qué medio lleva sus cuentas?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¿Que dispositivo utiliza para llevar sus finanzas?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¿Suele ser riguroso con el ingreso de sus gastos e ingresos? ¿Por qué?</a:t>
            </a:r>
          </a:p>
        </p:txBody>
      </p:sp>
      <p:sp>
        <p:nvSpPr>
          <p:cNvPr id="87" name="Google Shape;87;p18"/>
          <p:cNvSpPr txBox="1"/>
          <p:nvPr/>
        </p:nvSpPr>
        <p:spPr>
          <a:xfrm>
            <a:off x="3312598" y="1310355"/>
            <a:ext cx="2481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Participantes</a:t>
            </a: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323346" y="1839507"/>
            <a:ext cx="24813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6 participantes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Participantes de entre 20 y 65 años que residen en áreas centricas y suburbanas. Algunos participantes llevan registro de sus cuentas y otros tiene micro emprendimientos como venta de ropa y kiosco.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6169923" y="1310355"/>
            <a:ext cx="2481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Metodología</a:t>
            </a: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6180671" y="1839507"/>
            <a:ext cx="24813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15-20 minutos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Argentina, Precencial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Estudio de usabilidad moderado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Se pidió a los usuarios que realicen ingreso de gastos e ingresos, luego revisar el estado de cuenta. 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273625" y="404600"/>
            <a:ext cx="55266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Detalles del estudio</a:t>
            </a:r>
            <a:endParaRPr sz="1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273625" y="404600"/>
            <a:ext cx="51312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Prototipo</a:t>
            </a:r>
            <a:r>
              <a:rPr lang="es" sz="18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s" sz="1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testeado</a:t>
            </a:r>
            <a:endParaRPr sz="1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340461" y="1305797"/>
            <a:ext cx="2246622" cy="23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El prototipo de aplicación de baja fidelidad para My finance fue probado y puede verse: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en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en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BDDA4E-FCB1-4340-A31E-2A173B84C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10" t="5737" r="33252" b="5014"/>
          <a:stretch/>
        </p:blipFill>
        <p:spPr>
          <a:xfrm>
            <a:off x="5574202" y="140435"/>
            <a:ext cx="2478987" cy="48626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956075" y="1361850"/>
            <a:ext cx="6732000" cy="2785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Temas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39224" y="-86054"/>
            <a:ext cx="51312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dirty="0">
                <a:latin typeface="Google Sans"/>
                <a:ea typeface="Google Sans"/>
                <a:cs typeface="Google Sans"/>
                <a:sym typeface="Google Sans"/>
              </a:rPr>
              <a:t>Los usuarios quieren seleccionar una divisa en específico</a:t>
            </a: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39224" y="971400"/>
            <a:ext cx="3585900" cy="3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Pruebas de apoyo del estudio de usabilidad.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 5 de un total de 6 participantes expresaron su deseo de </a:t>
            </a: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poder seleccionar la divisa con la que quieren gestionar y 4 de 6 pidieron poder  elegir el tipo de moneda, física o digital.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-419"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300" i="1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“Me gustaría poder trabajar con diversas divisas ya que tengo inversiones tanto en peso argentino como en dólares."</a:t>
            </a:r>
            <a:endParaRPr lang="es-419" sz="1300" dirty="0">
              <a:solidFill>
                <a:srgbClr val="4285F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— participante A, Salta, Argentina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s-419"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85ACA4-3805-411F-A394-8345958E5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31"/>
          <a:stretch/>
        </p:blipFill>
        <p:spPr>
          <a:xfrm>
            <a:off x="3499126" y="297366"/>
            <a:ext cx="5505982" cy="4735551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3DAC1FA-523A-409D-A8E4-90502DAC3605}"/>
              </a:ext>
            </a:extLst>
          </p:cNvPr>
          <p:cNvSpPr/>
          <p:nvPr/>
        </p:nvSpPr>
        <p:spPr>
          <a:xfrm>
            <a:off x="6143625" y="1473200"/>
            <a:ext cx="1905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F1F4C71B-8254-48B1-971B-F9601C20DC79}"/>
              </a:ext>
            </a:extLst>
          </p:cNvPr>
          <p:cNvSpPr/>
          <p:nvPr/>
        </p:nvSpPr>
        <p:spPr>
          <a:xfrm>
            <a:off x="6143625" y="2635250"/>
            <a:ext cx="1905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5316312A-3858-443D-8763-0F0E81FC6CFE}"/>
              </a:ext>
            </a:extLst>
          </p:cNvPr>
          <p:cNvSpPr/>
          <p:nvPr/>
        </p:nvSpPr>
        <p:spPr>
          <a:xfrm>
            <a:off x="6143625" y="3695700"/>
            <a:ext cx="1905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85DF2F2-5256-4186-A096-C6F09E4726FB}"/>
              </a:ext>
            </a:extLst>
          </p:cNvPr>
          <p:cNvSpPr/>
          <p:nvPr/>
        </p:nvSpPr>
        <p:spPr>
          <a:xfrm>
            <a:off x="6454775" y="4172100"/>
            <a:ext cx="2413000" cy="317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B5BA047-0654-4C48-B480-EA3AB2B97C22}"/>
              </a:ext>
            </a:extLst>
          </p:cNvPr>
          <p:cNvSpPr/>
          <p:nvPr/>
        </p:nvSpPr>
        <p:spPr>
          <a:xfrm>
            <a:off x="7854950" y="1019175"/>
            <a:ext cx="428625" cy="250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1063" y="0"/>
            <a:ext cx="4570937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latin typeface="Google Sans"/>
                <a:ea typeface="Google Sans"/>
                <a:cs typeface="Google Sans"/>
                <a:sym typeface="Google Sans"/>
              </a:rPr>
              <a:t>Los usuarios quieren </a:t>
            </a:r>
            <a:r>
              <a:rPr lang="es-419" sz="1800" dirty="0">
                <a:latin typeface="Google Sans"/>
                <a:ea typeface="Google Sans"/>
                <a:cs typeface="Google Sans"/>
                <a:sym typeface="Google Sans"/>
              </a:rPr>
              <a:t>Seleccionar un día en especifico</a:t>
            </a: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0" y="862521"/>
            <a:ext cx="3585900" cy="26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Pruebas de apoyo del estudio de usabilidad.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3 de un total de 6 participantes dijeron que </a:t>
            </a: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quieren poder seleccionar </a:t>
            </a:r>
            <a:r>
              <a:rPr lang="es-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día específico en el detalle del balance.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“</a:t>
            </a:r>
            <a:r>
              <a:rPr lang="es-419" sz="1300" i="1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esta bien que se pueda seleccionar semana mes y año pero quisiera una opción para ver los movimientos de un día en especifico</a:t>
            </a:r>
            <a:r>
              <a:rPr lang="es-419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”.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— </a:t>
            </a:r>
            <a:r>
              <a:rPr lang="es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Participante C, Salta, Argentina </a:t>
            </a:r>
            <a:endParaRPr sz="1300" dirty="0">
              <a:solidFill>
                <a:srgbClr val="4285F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319411-ECBA-41B7-A071-159451D5A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977" y="387674"/>
            <a:ext cx="5585343" cy="4542466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A73ACEF8-819C-4E1C-8E3B-5ED5D57B3BC3}"/>
              </a:ext>
            </a:extLst>
          </p:cNvPr>
          <p:cNvSpPr/>
          <p:nvPr/>
        </p:nvSpPr>
        <p:spPr>
          <a:xfrm>
            <a:off x="6096000" y="937260"/>
            <a:ext cx="220980" cy="60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B937707D-A62A-49D0-9E5E-5D1593E78458}"/>
              </a:ext>
            </a:extLst>
          </p:cNvPr>
          <p:cNvSpPr/>
          <p:nvPr/>
        </p:nvSpPr>
        <p:spPr>
          <a:xfrm>
            <a:off x="6096000" y="2407920"/>
            <a:ext cx="220980" cy="60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27A562B8-E5F7-440A-AE3F-A04E196860BF}"/>
              </a:ext>
            </a:extLst>
          </p:cNvPr>
          <p:cNvSpPr/>
          <p:nvPr/>
        </p:nvSpPr>
        <p:spPr>
          <a:xfrm>
            <a:off x="6096000" y="3931921"/>
            <a:ext cx="2209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431</Words>
  <Application>Microsoft Office PowerPoint</Application>
  <PresentationFormat>Presentación en pantalla (16:9)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Google Sans</vt:lpstr>
      <vt:lpstr>Calibri</vt:lpstr>
      <vt:lpstr>Open Sans SemiBold</vt:lpstr>
      <vt:lpstr>Roboto Light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Temas </vt:lpstr>
      <vt:lpstr>Presentación de PowerPoint</vt:lpstr>
      <vt:lpstr>Presentación de PowerPoint</vt:lpstr>
      <vt:lpstr>Conclusiones &amp; recomendaciones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Jahaziel</dc:creator>
  <cp:lastModifiedBy>Jahaziel Muller</cp:lastModifiedBy>
  <cp:revision>41</cp:revision>
  <dcterms:modified xsi:type="dcterms:W3CDTF">2022-12-23T14:27:52Z</dcterms:modified>
</cp:coreProperties>
</file>